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313" r:id="rId4"/>
    <p:sldId id="305" r:id="rId5"/>
    <p:sldId id="283" r:id="rId6"/>
    <p:sldId id="265" r:id="rId7"/>
    <p:sldId id="309" r:id="rId8"/>
    <p:sldId id="310" r:id="rId9"/>
    <p:sldId id="312" r:id="rId10"/>
    <p:sldId id="263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3333FF"/>
    <a:srgbClr val="CCECFF"/>
    <a:srgbClr val="FF33CC"/>
    <a:srgbClr val="99FF99"/>
    <a:srgbClr val="FF99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24F97-6CC1-41D4-927C-B7458BA5D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8E936-F3F8-44B7-97C1-9381A1360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161F4-7E1E-46B4-B0F5-D59945537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D196F-ABD6-4951-B936-C83372357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45986-DAB2-414E-ADDB-5859E2FA8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4F5A1-18DC-4A58-88F2-C80F4EB60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19150-A804-4818-BAE6-298A2C387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25D1-2EAA-4482-86EE-ACFDCCAE7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8414E-B27E-4AA7-A4BD-174B566FD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2935F-36B8-459C-976F-A804DE6AB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E7FD3-1216-4998-8E17-2A03E0BC7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rgbClr val="CCFF99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B096187-5D5B-4E45-BFCF-D6337F692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ThanhHung-Daoduc4(cuoi)\Ob-La-Di,%20Ob-La-Da.mp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0"/>
          <p:cNvGrpSpPr>
            <a:grpSpLocks/>
          </p:cNvGrpSpPr>
          <p:nvPr/>
        </p:nvGrpSpPr>
        <p:grpSpPr bwMode="auto">
          <a:xfrm>
            <a:off x="381000" y="304800"/>
            <a:ext cx="4572000" cy="952500"/>
            <a:chOff x="0" y="3720"/>
            <a:chExt cx="2472" cy="600"/>
          </a:xfrm>
        </p:grpSpPr>
        <p:pic>
          <p:nvPicPr>
            <p:cNvPr id="3081" name="Picture 21" descr="Sun-004_0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2" y="3720"/>
              <a:ext cx="18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22" descr="Sun-008_02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720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5" name="Group 23"/>
          <p:cNvGrpSpPr>
            <a:grpSpLocks/>
          </p:cNvGrpSpPr>
          <p:nvPr/>
        </p:nvGrpSpPr>
        <p:grpSpPr bwMode="auto">
          <a:xfrm>
            <a:off x="5181600" y="304800"/>
            <a:ext cx="4572000" cy="952500"/>
            <a:chOff x="0" y="3720"/>
            <a:chExt cx="2472" cy="600"/>
          </a:xfrm>
        </p:grpSpPr>
        <p:pic>
          <p:nvPicPr>
            <p:cNvPr id="3079" name="Picture 24" descr="Sun-004_0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2" y="3720"/>
              <a:ext cx="18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25" descr="Sun-008_02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720"/>
              <a:ext cx="600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467600" cy="2667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>
              <a:defRPr/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50000">
                      <a:srgbClr val="FF0000">
                        <a:alpha val="89999"/>
                      </a:srgbClr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Arial"/>
              </a:rPr>
              <a:t>         </a:t>
            </a:r>
          </a:p>
        </p:txBody>
      </p:sp>
      <p:pic>
        <p:nvPicPr>
          <p:cNvPr id="3077" name="Picture 12" descr="birds-garlan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25" y="1323975"/>
            <a:ext cx="4524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3" descr="birds-garlan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1295400"/>
            <a:ext cx="4524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95400" y="1752600"/>
            <a:ext cx="6705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u="sng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u="sng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u="sng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u="sng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600" b="1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3600" b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28600" y="4572000"/>
            <a:ext cx="853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u="sng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. 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b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8" descr="Easterbord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649913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Easterbord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5649913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 descr="birthd_0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143000"/>
            <a:ext cx="2057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disney-babies-piglet-christmas-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-104775" y="2133600"/>
            <a:ext cx="29241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764" name="WordArt 4"/>
          <p:cNvSpPr>
            <a:spLocks noChangeArrowheads="1" noChangeShapeType="1" noTextEdit="1"/>
          </p:cNvSpPr>
          <p:nvPr/>
        </p:nvSpPr>
        <p:spPr bwMode="auto">
          <a:xfrm rot="-961653">
            <a:off x="2362200" y="1828800"/>
            <a:ext cx="6713538" cy="227488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366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!</a:t>
            </a:r>
          </a:p>
        </p:txBody>
      </p:sp>
      <p:pic>
        <p:nvPicPr>
          <p:cNvPr id="13317" name="Picture 5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4953000" y="43434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4114800" y="990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8305800" y="685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2895600" y="2133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7620000" y="41910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0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4724400" y="2209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6248400" y="6096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2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3124200" y="52578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3d butterfly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22916">
            <a:off x="6477000" y="5334000"/>
            <a:ext cx="838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A371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tar tre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49 0.03635 C 0.01979 0.01875 0.02014 0.00093 0.0184 -0.01643 C 0.01719 -0.0287 -0.00017 -0.03564 -0.0066 -0.04143 C -0.01562 -0.04051 -0.02483 -0.04166 -0.03368 -0.03865 C -0.03646 -0.03773 -0.03976 -0.03426 -0.03993 -0.03032 C -0.04167 -0.00439 -0.04288 0.04098 -0.02326 0.05857 C -0.00868 0.05764 0.00642 0.06111 0.02049 0.05579 C 0.02535 0.05394 0.02882 0.03912 0.02882 0.03936 C 0.02813 0.02061 0.02917 0.00186 0.02674 -0.01643 C 0.02622 -0.02037 0.02274 -0.02222 0.02049 -0.02477 C 0.01337 -0.03264 0.00208 -0.0375 -0.0066 -0.04143 C -0.0217 -0.03935 -0.03108 -0.04375 -0.03576 -0.02477 C -0.03507 -0.00625 -0.03611 0.0125 -0.03368 0.03079 C -0.03247 0.03982 -0.01493 0.0419 -0.01493 0.04213 C 0.02292 0.0382 0.00799 0.04723 0.02049 0.02246 C 0.01875 -0.00301 0.02188 -0.00949 0.00799 -0.02199 C -0.02604 -0.01828 -0.0191 -0.02523 -0.0191 0.01968 L 0.01424 0.00857 L -0.00451 0.01135 L -0.0191 -0.01643 L 0.02465 0.00579 L 0.02049 0.03635 Z " pathEditMode="relative" rAng="0" ptsTypes="ffffffffffffffffAAAAAf">
                                      <p:cBhvr>
                                        <p:cTn id="9" dur="2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2057400"/>
            <a:ext cx="8686800" cy="2438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iều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en-US" sz="1500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WordArt 9"/>
          <p:cNvSpPr>
            <a:spLocks noChangeArrowheads="1" noChangeShapeType="1" noTextEdit="1"/>
          </p:cNvSpPr>
          <p:nvPr/>
        </p:nvSpPr>
        <p:spPr bwMode="auto">
          <a:xfrm>
            <a:off x="2590800" y="685800"/>
            <a:ext cx="396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14999">
                    <a:srgbClr val="66008F"/>
                  </a:gs>
                  <a:gs pos="32500">
                    <a:srgbClr val="BA0066"/>
                  </a:gs>
                  <a:gs pos="45000">
                    <a:srgbClr val="FF0000"/>
                  </a:gs>
                  <a:gs pos="50000">
                    <a:srgbClr val="FF8200"/>
                  </a:gs>
                  <a:gs pos="55000">
                    <a:srgbClr val="FF0000"/>
                  </a:gs>
                  <a:gs pos="67500">
                    <a:srgbClr val="BA0066"/>
                  </a:gs>
                  <a:gs pos="85001">
                    <a:srgbClr val="66008F"/>
                  </a:gs>
                  <a:gs pos="100000">
                    <a:srgbClr val="000082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4" descr="animbugwhite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572000"/>
            <a:ext cx="16002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1708150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rgbClr val="FFFFFF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</a:p>
        </p:txBody>
      </p:sp>
      <p:pic>
        <p:nvPicPr>
          <p:cNvPr id="20487" name="Ob-La-Di, Ob-La-D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442" fill="hold"/>
                                        <p:tgtEl>
                                          <p:spTgt spid="204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838200" y="1828800"/>
            <a:ext cx="75438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 khó trong học tập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14999">
                    <a:srgbClr val="66008F"/>
                  </a:gs>
                  <a:gs pos="32500">
                    <a:srgbClr val="BA0066"/>
                  </a:gs>
                  <a:gs pos="45000">
                    <a:srgbClr val="FF0000"/>
                  </a:gs>
                  <a:gs pos="50000">
                    <a:srgbClr val="FF8200"/>
                  </a:gs>
                  <a:gs pos="55000">
                    <a:srgbClr val="FF0000"/>
                  </a:gs>
                  <a:gs pos="67500">
                    <a:srgbClr val="BA0066"/>
                  </a:gs>
                  <a:gs pos="85001">
                    <a:srgbClr val="66008F"/>
                  </a:gs>
                  <a:gs pos="100000">
                    <a:srgbClr val="000082"/>
                  </a:gs>
                </a:gsLst>
                <a:lin ang="27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8" descr="Easterbor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49913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048000" y="7620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u="sng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u="sng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u="sng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b="1" u="sng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600" b="1" u="sng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" name="Picture 8" descr="Easterbor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5649913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Easterbor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495800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Easterbor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657600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Easterbor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24200"/>
            <a:ext cx="5181600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04800" y="685800"/>
            <a:ext cx="8686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MỤC TIÊU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Pictur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305800" cy="30469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</a:rPr>
              <a:t>   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16383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8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4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1600200" cy="781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400" b="1" kern="10" dirty="0" err="1" smtClean="0">
                <a:ln w="9525">
                  <a:round/>
                  <a:headEnd/>
                  <a:tailEnd/>
                </a:ln>
                <a:solidFill>
                  <a:schemeClr val="hlink">
                    <a:alpha val="96077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kern="10" dirty="0" smtClean="0">
                <a:ln w="9525">
                  <a:round/>
                  <a:headEnd/>
                  <a:tailEnd/>
                </a:ln>
                <a:solidFill>
                  <a:schemeClr val="hlink">
                    <a:alpha val="96077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kern="10" dirty="0" err="1" smtClean="0">
                <a:ln w="9525">
                  <a:round/>
                  <a:headEnd/>
                  <a:tailEnd/>
                </a:ln>
                <a:solidFill>
                  <a:schemeClr val="hlink">
                    <a:alpha val="96077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vi-VN" sz="2400" b="1" kern="10" dirty="0" smtClean="0">
                <a:ln w="9525">
                  <a:round/>
                  <a:headEnd/>
                  <a:tailEnd/>
                </a:ln>
                <a:solidFill>
                  <a:schemeClr val="hlink">
                    <a:alpha val="96077"/>
                  </a:schemeClr>
                </a:solidFill>
                <a:latin typeface="Arial"/>
                <a:cs typeface="Arial"/>
              </a:rPr>
              <a:t>:</a:t>
            </a:r>
            <a:endParaRPr lang="en-US" sz="2400" b="1" kern="10" dirty="0">
              <a:ln w="9525">
                <a:round/>
                <a:headEnd/>
                <a:tailEnd/>
              </a:ln>
              <a:solidFill>
                <a:schemeClr val="hlink">
                  <a:alpha val="96077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1219200" y="1371600"/>
            <a:ext cx="7239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"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lý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00002E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?"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 rot="10800000">
            <a:off x="381000" y="3048000"/>
            <a:ext cx="8385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SG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8600" y="3381375"/>
            <a:ext cx="8610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ể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600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dirty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6" descr="Fairy7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5233988"/>
            <a:ext cx="1652588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7178" grpId="0" animBg="1"/>
      <p:bldP spid="307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52400" y="457200"/>
            <a:ext cx="8534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2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Theo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15363" name="Picture 5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7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8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9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04800" y="3886200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3276600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zalo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5257800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381000" y="2057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3/ 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6387" name="Picture 3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304800" y="533400"/>
            <a:ext cx="853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510" name="Group 22"/>
          <p:cNvGraphicFramePr>
            <a:graphicFrameLocks noGrp="1"/>
          </p:cNvGraphicFramePr>
          <p:nvPr/>
        </p:nvGraphicFramePr>
        <p:xfrm>
          <a:off x="152400" y="2286000"/>
          <a:ext cx="8686800" cy="4114800"/>
        </p:xfrm>
        <a:graphic>
          <a:graphicData uri="http://schemas.openxmlformats.org/drawingml/2006/table">
            <a:tbl>
              <a:tblPr/>
              <a:tblGrid>
                <a:gridCol w="4572000"/>
                <a:gridCol w="4114800"/>
              </a:tblGrid>
              <a:tr h="103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-…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bè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,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-..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khăn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tài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6" name="Text Box 20"/>
          <p:cNvSpPr txBox="1">
            <a:spLocks noChangeArrowheads="1"/>
          </p:cNvSpPr>
          <p:nvPr/>
        </p:nvSpPr>
        <p:spPr bwMode="auto">
          <a:xfrm>
            <a:off x="152400" y="2438400"/>
            <a:ext cx="41953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7" name="Text Box 23"/>
          <p:cNvSpPr txBox="1">
            <a:spLocks noChangeArrowheads="1"/>
          </p:cNvSpPr>
          <p:nvPr/>
        </p:nvSpPr>
        <p:spPr bwMode="auto">
          <a:xfrm>
            <a:off x="4784725" y="2401888"/>
            <a:ext cx="3725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28" name="Text Box 24"/>
          <p:cNvSpPr txBox="1">
            <a:spLocks noChangeArrowheads="1"/>
          </p:cNvSpPr>
          <p:nvPr/>
        </p:nvSpPr>
        <p:spPr bwMode="auto">
          <a:xfrm>
            <a:off x="152401" y="3352800"/>
            <a:ext cx="4572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…………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………………………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…………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174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304800" y="2362200"/>
            <a:ext cx="8534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3333FF"/>
                </a:solidFill>
              </a:rPr>
              <a:t> 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5/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hol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629400"/>
            <a:ext cx="457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405</Words>
  <Application>Microsoft Office PowerPoint</Application>
  <PresentationFormat>On-screen Show (4:3)</PresentationFormat>
  <Paragraphs>50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TOAN</dc:creator>
  <cp:lastModifiedBy>MayTinhDucDung</cp:lastModifiedBy>
  <cp:revision>142</cp:revision>
  <dcterms:created xsi:type="dcterms:W3CDTF">2008-02-17T17:25:32Z</dcterms:created>
  <dcterms:modified xsi:type="dcterms:W3CDTF">2021-09-29T06:35:45Z</dcterms:modified>
</cp:coreProperties>
</file>